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96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5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87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7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63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74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3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9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DCC595E-3197-46C2-B614-BA6506629FD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C488EF-1FA2-4F68-A559-CA967AB2B48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1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11244020" cy="146304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BEZPIECZNE FERIE ZIMOWE</a:t>
            </a:r>
            <a:endParaRPr lang="pl-PL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Znalezione obrazy dla zapytania ferie zimowe rysune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6" y="825203"/>
            <a:ext cx="5904263" cy="29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2922" y="480447"/>
            <a:ext cx="10399363" cy="582891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Zachowaj ostrożność w kontaktach z obcymi.</a:t>
            </a:r>
          </a:p>
          <a:p>
            <a:endParaRPr lang="pl-PL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pl-PL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1600199"/>
            <a:ext cx="6076728" cy="42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573437"/>
            <a:ext cx="10320631" cy="6284563"/>
          </a:xfrm>
        </p:spPr>
        <p:txBody>
          <a:bodyPr/>
          <a:lstStyle/>
          <a:p>
            <a:pPr algn="ctr"/>
            <a:r>
              <a:rPr lang="pl-PL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Pamiętaj o tych numerach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98" y="2006173"/>
            <a:ext cx="6416298" cy="41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209006"/>
            <a:ext cx="9713541" cy="235131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UDANEGO Wypoczynku </a:t>
            </a:r>
            <a:b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DOBREJ, BEZPIECZNEJ ZABAWY </a:t>
            </a:r>
            <a:b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</a:t>
            </a:r>
            <a:endParaRPr lang="pl-PL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Znalezione obrazy dla zapytania ferie zimowe rysu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31" y="2820491"/>
            <a:ext cx="3506452" cy="37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457200"/>
            <a:ext cx="9883358" cy="640080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Przed wyjściem na dwór ubieraj </a:t>
            </a:r>
            <a: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się </a:t>
            </a:r>
            <a:r>
              <a:rPr lang="pl-PL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stosownie do pogody. </a:t>
            </a:r>
            <a:endParaRPr lang="pl-PL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Pamiętaj </a:t>
            </a:r>
            <a:r>
              <a:rPr lang="pl-PL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o: </a:t>
            </a:r>
            <a: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szaliku, czapce, rękawiczkach, odpowiednim obuwiu.</a:t>
            </a:r>
          </a:p>
          <a:p>
            <a:pPr algn="ctr"/>
            <a:r>
              <a:rPr lang="pl-P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Zmień jak najszybciej przemoczone ubranie.</a:t>
            </a:r>
          </a:p>
          <a:p>
            <a:endParaRPr lang="pl-PL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50" y="3542190"/>
            <a:ext cx="3070714" cy="30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3098" y="526943"/>
            <a:ext cx="9720071" cy="5844411"/>
          </a:xfrm>
        </p:spPr>
        <p:txBody>
          <a:bodyPr/>
          <a:lstStyle/>
          <a:p>
            <a:pPr algn="ctr"/>
            <a:r>
              <a:rPr lang="pl-PL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Zimą szybko zapada zmrok – pamiętaj o odblaskach.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050" name="Picture 2" descr="Znalezione obrazy dla zapytania odblaski obra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42" y="2447053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94468"/>
            <a:ext cx="9720071" cy="601489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Podczas zabawy, spacerów, sportów zimowych nie oddalaj się od opiekunów.</a:t>
            </a:r>
          </a:p>
          <a:p>
            <a:pPr algn="ctr"/>
            <a:endParaRPr lang="pl-PL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pl-PL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Znalezione obrazy dla zapytania zima rodzinka  rysun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50" y="2024385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588936"/>
            <a:ext cx="9720071" cy="57204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Baw się tylko w bezpiecznych miejscach.</a:t>
            </a:r>
          </a:p>
          <a:p>
            <a:pPr algn="ctr"/>
            <a:r>
              <a:rPr lang="pl-PL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Unikaj odludnych okolic, jezdni, zbiorników wodnych, torów kolejowych.</a:t>
            </a:r>
            <a:endParaRPr lang="pl-PL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Znalezione obrazy dla zapytania bezpieczne miejsca zabawa zim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1" y="3281544"/>
            <a:ext cx="4208664" cy="30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509451"/>
            <a:ext cx="9917675" cy="6348549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Zachowaj ostrożność podczas zabaw ze śnieżkami:</a:t>
            </a:r>
          </a:p>
          <a:p>
            <a:r>
              <a:rPr lang="pl-P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nie </a:t>
            </a:r>
            <a:r>
              <a:rPr lang="pl-PL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rzucaj zbyt </a:t>
            </a:r>
            <a:r>
              <a:rPr lang="pl-P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twardymi, zmrożonymi śnieżkami,</a:t>
            </a:r>
          </a:p>
          <a:p>
            <a:r>
              <a:rPr lang="pl-P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nie celuj w głowę,</a:t>
            </a:r>
          </a:p>
          <a:p>
            <a:r>
              <a:rPr lang="pl-P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nie wrzucaj nikomu śniegu za kołnierz.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58" y="3161570"/>
            <a:ext cx="5505369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356461"/>
            <a:ext cx="10010665" cy="6305431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 sankach zjeżdżaj </a:t>
            </a:r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z górki z dala od jezdni </a:t>
            </a: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drzew. </a:t>
            </a:r>
          </a:p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Nie podczepiaj się sankami do pojazdów silnikowych.</a:t>
            </a:r>
          </a:p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Najlepsze są specjalnie wyznaczone ślizgawki.</a:t>
            </a:r>
          </a:p>
          <a:p>
            <a:pPr algn="ctr"/>
            <a:endParaRPr lang="pl-PL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01" y="3223647"/>
            <a:ext cx="2906893" cy="29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542441"/>
            <a:ext cx="10196645" cy="5951349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Na łyżwach </a:t>
            </a: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możesz jeździć tylko po </a:t>
            </a:r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lodowisku. </a:t>
            </a:r>
            <a:endParaRPr lang="pl-PL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Poruszaj się zgodnie z wyznaczonym kierunkiem.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Nie ślizgaj się </a:t>
            </a:r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na zamarzniętych stawach, rzekach, jeziorach.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56" y="2867186"/>
            <a:ext cx="2730588" cy="34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912" y="483326"/>
            <a:ext cx="10631837" cy="6196443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 nartach trzymaj się wyznaczonej trasy. </a:t>
            </a:r>
          </a:p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Pamiętaj o kasku ochronnym. </a:t>
            </a:r>
          </a:p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Stosuj się do regulaminu panującego na stoku.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60" y="2749254"/>
            <a:ext cx="3718140" cy="34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</TotalTime>
  <Words>146</Words>
  <Application>Microsoft Office PowerPoint</Application>
  <PresentationFormat>Niestandardowy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Integralny</vt:lpstr>
      <vt:lpstr>BEZPIECZNE FERIE ZIMOWE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UDANEGO Wypoczynku  i DOBREJ, BEZPIECZNEJ ZABAWY  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ZIMOWE</dc:title>
  <dc:creator>Ela Widuch</dc:creator>
  <cp:lastModifiedBy>Intexpc</cp:lastModifiedBy>
  <cp:revision>15</cp:revision>
  <dcterms:created xsi:type="dcterms:W3CDTF">2016-12-23T16:30:15Z</dcterms:created>
  <dcterms:modified xsi:type="dcterms:W3CDTF">2019-02-06T12:42:32Z</dcterms:modified>
</cp:coreProperties>
</file>